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3E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9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1F0CC-C715-47CD-B3A1-D0EB7A6BFDA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77AC7-A3E6-4B0D-9677-8670B0E3A3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09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1F0CC-C715-47CD-B3A1-D0EB7A6BFDA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77AC7-A3E6-4B0D-9677-8670B0E3A3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54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1F0CC-C715-47CD-B3A1-D0EB7A6BFDA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77AC7-A3E6-4B0D-9677-8670B0E3A3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740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1F0CC-C715-47CD-B3A1-D0EB7A6BFDA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77AC7-A3E6-4B0D-9677-8670B0E3A3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369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1F0CC-C715-47CD-B3A1-D0EB7A6BFDA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77AC7-A3E6-4B0D-9677-8670B0E3A3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558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1F0CC-C715-47CD-B3A1-D0EB7A6BFDA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77AC7-A3E6-4B0D-9677-8670B0E3A3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472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1F0CC-C715-47CD-B3A1-D0EB7A6BFDA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77AC7-A3E6-4B0D-9677-8670B0E3A3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10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1F0CC-C715-47CD-B3A1-D0EB7A6BFDA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77AC7-A3E6-4B0D-9677-8670B0E3A3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21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1F0CC-C715-47CD-B3A1-D0EB7A6BFDA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77AC7-A3E6-4B0D-9677-8670B0E3A3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169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1F0CC-C715-47CD-B3A1-D0EB7A6BFDA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77AC7-A3E6-4B0D-9677-8670B0E3A3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249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1F0CC-C715-47CD-B3A1-D0EB7A6BFDA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77AC7-A3E6-4B0D-9677-8670B0E3A3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27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21F0CC-C715-47CD-B3A1-D0EB7A6BFDA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E77AC7-A3E6-4B0D-9677-8670B0E3A3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817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66D3C4-5598-CA06-5C93-442FF939F2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0A8C4A3-E6FA-34DE-091A-13E254E04D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4" name="オブジェクト 3">
            <a:extLst>
              <a:ext uri="{FF2B5EF4-FFF2-40B4-BE49-F238E27FC236}">
                <a16:creationId xmlns:a16="http://schemas.microsoft.com/office/drawing/2014/main" id="{067FCC60-2C35-8BDB-4FEC-5DE14BA3FD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831866"/>
              </p:ext>
            </p:extLst>
          </p:nvPr>
        </p:nvGraphicFramePr>
        <p:xfrm>
          <a:off x="-1347929" y="-747244"/>
          <a:ext cx="11436309" cy="85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8020012" imgH="5667018" progId="Acrobat.Document.DC">
                  <p:embed/>
                </p:oleObj>
              </mc:Choice>
              <mc:Fallback>
                <p:oleObj name="Acrobat Document" r:id="rId2" imgW="8020012" imgH="5667018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-1347929" y="-747244"/>
                        <a:ext cx="11436309" cy="8514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AF6B3A4-FB91-BFA9-00BC-34B8A7EF05E8}"/>
              </a:ext>
            </a:extLst>
          </p:cNvPr>
          <p:cNvSpPr/>
          <p:nvPr/>
        </p:nvSpPr>
        <p:spPr>
          <a:xfrm>
            <a:off x="1274163" y="1948721"/>
            <a:ext cx="2368447" cy="50966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E3E02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布製のもののみ</a:t>
            </a:r>
          </a:p>
        </p:txBody>
      </p:sp>
    </p:spTree>
    <p:extLst>
      <p:ext uri="{BB962C8B-B14F-4D97-AF65-F5344CB8AC3E}">
        <p14:creationId xmlns:p14="http://schemas.microsoft.com/office/powerpoint/2010/main" val="3672372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4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Aptos</vt:lpstr>
      <vt:lpstr>Aptos Display</vt:lpstr>
      <vt:lpstr>Arial</vt:lpstr>
      <vt:lpstr>Office テーマ</vt:lpstr>
      <vt:lpstr>Adobe Acrobat Document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kana02</dc:creator>
  <cp:lastModifiedBy>kana02</cp:lastModifiedBy>
  <cp:revision>1</cp:revision>
  <dcterms:created xsi:type="dcterms:W3CDTF">2025-01-26T01:33:44Z</dcterms:created>
  <dcterms:modified xsi:type="dcterms:W3CDTF">2025-01-26T01:54:33Z</dcterms:modified>
</cp:coreProperties>
</file>